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11185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36299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782479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68861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674927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85946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11327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297974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71153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89499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9726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65128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9262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0175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70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46289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15931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4384A-1A5A-4820-BA4F-D6900D656461}" type="datetimeFigureOut">
              <a:rPr lang="en-SG" smtClean="0"/>
              <a:t>12/2/2019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84E6E-08BD-4B41-B13E-48A69779A17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852733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9A328-A4EC-4170-B5B0-4E383BF9F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2474" y="226817"/>
            <a:ext cx="8791575" cy="2387600"/>
          </a:xfrm>
        </p:spPr>
        <p:txBody>
          <a:bodyPr>
            <a:normAutofit/>
          </a:bodyPr>
          <a:lstStyle/>
          <a:p>
            <a:pPr algn="ctr"/>
            <a:r>
              <a:rPr lang="en-SG" sz="5400" dirty="0"/>
              <a:t>Water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7C9BA6-0640-4B07-9315-9ACA687DB1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0212" y="2929379"/>
            <a:ext cx="8791575" cy="1655762"/>
          </a:xfrm>
        </p:spPr>
        <p:txBody>
          <a:bodyPr/>
          <a:lstStyle/>
          <a:p>
            <a:pPr algn="ctr"/>
            <a:r>
              <a:rPr lang="en-SG" dirty="0"/>
              <a:t>Mechanical design</a:t>
            </a:r>
          </a:p>
        </p:txBody>
      </p:sp>
    </p:spTree>
    <p:extLst>
      <p:ext uri="{BB962C8B-B14F-4D97-AF65-F5344CB8AC3E}">
        <p14:creationId xmlns:p14="http://schemas.microsoft.com/office/powerpoint/2010/main" val="2120677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C65858-B142-4ADA-8895-CC17D185D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088" y="1366886"/>
            <a:ext cx="10153823" cy="52307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ECD56B-1917-4E03-9393-562D9AF4F82E}"/>
              </a:ext>
            </a:extLst>
          </p:cNvPr>
          <p:cNvSpPr txBox="1"/>
          <p:nvPr/>
        </p:nvSpPr>
        <p:spPr>
          <a:xfrm>
            <a:off x="1019088" y="567948"/>
            <a:ext cx="5712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/>
              <a:t>4 ideas of the shape of the boat</a:t>
            </a:r>
          </a:p>
        </p:txBody>
      </p:sp>
    </p:spTree>
    <p:extLst>
      <p:ext uri="{BB962C8B-B14F-4D97-AF65-F5344CB8AC3E}">
        <p14:creationId xmlns:p14="http://schemas.microsoft.com/office/powerpoint/2010/main" val="1918808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90CAD4-6780-4E5C-A206-99963B486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267" y="1014434"/>
            <a:ext cx="7522589" cy="45517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BA0796-AF01-45DD-BAAC-D33CD6E2267E}"/>
              </a:ext>
            </a:extLst>
          </p:cNvPr>
          <p:cNvSpPr txBox="1"/>
          <p:nvPr/>
        </p:nvSpPr>
        <p:spPr>
          <a:xfrm>
            <a:off x="867267" y="0"/>
            <a:ext cx="5684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/>
              <a:t>Selected shape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062E64-6D6D-41A2-A20B-FC453DD5DFAF}"/>
              </a:ext>
            </a:extLst>
          </p:cNvPr>
          <p:cNvSpPr txBox="1"/>
          <p:nvPr/>
        </p:nvSpPr>
        <p:spPr>
          <a:xfrm>
            <a:off x="8616099" y="1749717"/>
            <a:ext cx="2875175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/>
              <a:t>Reason: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000" dirty="0"/>
              <a:t>The main body of the boat is above the water level, thus it has lesser problem on water leakage.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000" dirty="0"/>
              <a:t>The shape of the boat is more streamline, thus reduce the water drag.</a:t>
            </a:r>
          </a:p>
          <a:p>
            <a:endParaRPr lang="en-SG" sz="2000" dirty="0"/>
          </a:p>
          <a:p>
            <a:endParaRPr lang="en-SG" sz="2000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629996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14CCCD-D21B-4C14-B136-B162B0E9A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100801" y="254523"/>
            <a:ext cx="51435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F7D2B6-CFF6-4BE1-8382-D51E84EFB124}"/>
              </a:ext>
            </a:extLst>
          </p:cNvPr>
          <p:cNvSpPr txBox="1"/>
          <p:nvPr/>
        </p:nvSpPr>
        <p:spPr>
          <a:xfrm>
            <a:off x="1243551" y="376483"/>
            <a:ext cx="5308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/>
              <a:t>Mechanical Design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F96AC7-83FE-4535-96F1-F08624F949F9}"/>
              </a:ext>
            </a:extLst>
          </p:cNvPr>
          <p:cNvSpPr txBox="1"/>
          <p:nvPr/>
        </p:nvSpPr>
        <p:spPr>
          <a:xfrm>
            <a:off x="8418136" y="1111773"/>
            <a:ext cx="293173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Use blue Styrofoam as the floating material.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/>
              <a:t>Low density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/>
              <a:t>Easy to craft the shape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/>
              <a:t>Harder and stronger as compare to white Styrofoam.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/>
              <a:t>Waterproof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Use aluminium as the support structure to carry the weight.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/>
              <a:t>Relatively low density as compare to other metal.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/>
              <a:t>Easy to access.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894080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6EA6DD5-F7A1-421D-8704-20967018D0C0}"/>
              </a:ext>
            </a:extLst>
          </p:cNvPr>
          <p:cNvSpPr txBox="1"/>
          <p:nvPr/>
        </p:nvSpPr>
        <p:spPr>
          <a:xfrm>
            <a:off x="1243551" y="376483"/>
            <a:ext cx="5308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/>
              <a:t>Mechanical Design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1A5871-BA5D-4816-8ADF-EE0C32B5D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100801" y="329938"/>
            <a:ext cx="51435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91630A-3835-43B3-8F10-64344EBB499D}"/>
              </a:ext>
            </a:extLst>
          </p:cNvPr>
          <p:cNvSpPr txBox="1"/>
          <p:nvPr/>
        </p:nvSpPr>
        <p:spPr>
          <a:xfrm>
            <a:off x="8295588" y="1781666"/>
            <a:ext cx="33653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Use 1.5little bottle for the body of the boat.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/>
              <a:t>Easy to make it waterproof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/>
              <a:t>Easy to get (recycle material)</a:t>
            </a:r>
          </a:p>
        </p:txBody>
      </p:sp>
    </p:spTree>
    <p:extLst>
      <p:ext uri="{BB962C8B-B14F-4D97-AF65-F5344CB8AC3E}">
        <p14:creationId xmlns:p14="http://schemas.microsoft.com/office/powerpoint/2010/main" val="1174903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DBC619-3772-481E-B7D2-E35C6EE5FD57}"/>
              </a:ext>
            </a:extLst>
          </p:cNvPr>
          <p:cNvSpPr txBox="1"/>
          <p:nvPr/>
        </p:nvSpPr>
        <p:spPr>
          <a:xfrm>
            <a:off x="1243551" y="376483"/>
            <a:ext cx="5308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/>
              <a:t>Calculations: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4D3E5B-D166-467A-9165-3BB06E9F516E}"/>
              </a:ext>
            </a:extLst>
          </p:cNvPr>
          <p:cNvSpPr txBox="1"/>
          <p:nvPr/>
        </p:nvSpPr>
        <p:spPr>
          <a:xfrm>
            <a:off x="1243551" y="1300899"/>
            <a:ext cx="873000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000" dirty="0"/>
              <a:t>Volume of the base material: 8245481.523mm^3 ( from inventor )</a:t>
            </a:r>
          </a:p>
          <a:p>
            <a:endParaRPr lang="en-SG" sz="2000" dirty="0"/>
          </a:p>
          <a:p>
            <a:r>
              <a:rPr lang="en-SG" sz="2000" dirty="0"/>
              <a:t>Estimate of the actual volume of the base material: 7500000mm^3= 0.0075m^3</a:t>
            </a:r>
          </a:p>
          <a:p>
            <a:endParaRPr lang="en-SG" sz="2000" dirty="0"/>
          </a:p>
          <a:p>
            <a:r>
              <a:rPr lang="en-SG" sz="2000" dirty="0"/>
              <a:t>Mass of the load it can carry: 0.0075m^3x997kg/m^3=7.4kg </a:t>
            </a:r>
          </a:p>
          <a:p>
            <a:endParaRPr lang="en-SG" sz="2000" dirty="0"/>
          </a:p>
          <a:p>
            <a:r>
              <a:rPr lang="en-SG" sz="2000" dirty="0"/>
              <a:t>Mass of the whole boat:  1.815kg</a:t>
            </a:r>
          </a:p>
          <a:p>
            <a:endParaRPr lang="en-SG" sz="2000" dirty="0"/>
          </a:p>
          <a:p>
            <a:r>
              <a:rPr lang="en-SG" sz="2000" dirty="0"/>
              <a:t>Mass of fish bait it can carry: 7.4kg-1.815kg=5.585kg</a:t>
            </a:r>
          </a:p>
          <a:p>
            <a:endParaRPr lang="en-SG" sz="2000" dirty="0"/>
          </a:p>
          <a:p>
            <a:r>
              <a:rPr lang="en-SG" sz="2000" dirty="0"/>
              <a:t>Set the safety factor as 2: 5.585kg/2=2.8kg</a:t>
            </a:r>
          </a:p>
          <a:p>
            <a:endParaRPr lang="en-SG" sz="2000" dirty="0"/>
          </a:p>
          <a:p>
            <a:r>
              <a:rPr lang="en-SG" sz="2000" dirty="0"/>
              <a:t>Thus, it can carry 2.8kg of fish bait.</a:t>
            </a:r>
          </a:p>
        </p:txBody>
      </p:sp>
    </p:spTree>
    <p:extLst>
      <p:ext uri="{BB962C8B-B14F-4D97-AF65-F5344CB8AC3E}">
        <p14:creationId xmlns:p14="http://schemas.microsoft.com/office/powerpoint/2010/main" val="2308779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3D9143-C334-4D93-B27B-9A0415F8013F}"/>
              </a:ext>
            </a:extLst>
          </p:cNvPr>
          <p:cNvSpPr txBox="1"/>
          <p:nvPr/>
        </p:nvSpPr>
        <p:spPr>
          <a:xfrm>
            <a:off x="1243551" y="376483"/>
            <a:ext cx="5308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/>
              <a:t>Waterproof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5BCF78-CBA1-437C-BA2F-9E3964047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51" y="1608154"/>
            <a:ext cx="6822129" cy="38782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35A001-6B20-4DCA-B9B8-0EA1014094C5}"/>
              </a:ext>
            </a:extLst>
          </p:cNvPr>
          <p:cNvSpPr txBox="1"/>
          <p:nvPr/>
        </p:nvSpPr>
        <p:spPr>
          <a:xfrm>
            <a:off x="8267307" y="1711848"/>
            <a:ext cx="33182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The main body which contain all the electronics are above water level, this reduce the water leakage effect on the body.</a:t>
            </a:r>
          </a:p>
          <a:p>
            <a:endParaRPr lang="en-SG" dirty="0"/>
          </a:p>
          <a:p>
            <a:r>
              <a:rPr lang="en-SG" dirty="0"/>
              <a:t>The bottle is also fully sealed to prevent water from going into the body.</a:t>
            </a:r>
          </a:p>
        </p:txBody>
      </p:sp>
    </p:spTree>
    <p:extLst>
      <p:ext uri="{BB962C8B-B14F-4D97-AF65-F5344CB8AC3E}">
        <p14:creationId xmlns:p14="http://schemas.microsoft.com/office/powerpoint/2010/main" val="1585752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109AB61-B7AD-4A7F-B53F-A434AC6BC604}"/>
              </a:ext>
            </a:extLst>
          </p:cNvPr>
          <p:cNvSpPr txBox="1"/>
          <p:nvPr/>
        </p:nvSpPr>
        <p:spPr>
          <a:xfrm>
            <a:off x="1243551" y="376483"/>
            <a:ext cx="5308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/>
              <a:t>Waterproof design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7DBF3B-3645-4ABA-98A3-31AF0800B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51" y="1190657"/>
            <a:ext cx="3197061" cy="42627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F0B79E-3CB6-48E2-AF5D-B113EE286A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970" y="1190657"/>
            <a:ext cx="4304908" cy="32286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3B6ED4-9A1D-4472-889E-82E4A80C4031}"/>
              </a:ext>
            </a:extLst>
          </p:cNvPr>
          <p:cNvSpPr txBox="1"/>
          <p:nvPr/>
        </p:nvSpPr>
        <p:spPr>
          <a:xfrm>
            <a:off x="4807670" y="4769963"/>
            <a:ext cx="5656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Use of tubing and cable gland for all the wires that is outside of the main body to prevent water linkage. </a:t>
            </a:r>
          </a:p>
        </p:txBody>
      </p:sp>
    </p:spTree>
    <p:extLst>
      <p:ext uri="{BB962C8B-B14F-4D97-AF65-F5344CB8AC3E}">
        <p14:creationId xmlns:p14="http://schemas.microsoft.com/office/powerpoint/2010/main" val="2594255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389</TotalTime>
  <Words>276</Words>
  <Application>Microsoft Office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</vt:lpstr>
      <vt:lpstr>Water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Project</dc:title>
  <dc:creator>WENG LINJIE</dc:creator>
  <cp:lastModifiedBy>WENG LINJIE</cp:lastModifiedBy>
  <cp:revision>9</cp:revision>
  <dcterms:created xsi:type="dcterms:W3CDTF">2019-02-12T02:42:16Z</dcterms:created>
  <dcterms:modified xsi:type="dcterms:W3CDTF">2019-02-12T09:12:12Z</dcterms:modified>
</cp:coreProperties>
</file>

<file path=docProps/thumbnail.jpeg>
</file>